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5" r:id="rId2"/>
    <p:sldId id="258" r:id="rId3"/>
    <p:sldId id="257" r:id="rId4"/>
    <p:sldId id="261" r:id="rId5"/>
    <p:sldId id="262" r:id="rId6"/>
    <p:sldId id="279" r:id="rId7"/>
    <p:sldId id="284" r:id="rId8"/>
    <p:sldId id="280" r:id="rId9"/>
    <p:sldId id="260" r:id="rId10"/>
    <p:sldId id="268" r:id="rId11"/>
    <p:sldId id="282" r:id="rId12"/>
    <p:sldId id="281" r:id="rId13"/>
    <p:sldId id="283" r:id="rId14"/>
    <p:sldId id="264" r:id="rId15"/>
    <p:sldId id="269" r:id="rId16"/>
    <p:sldId id="263" r:id="rId17"/>
    <p:sldId id="270" r:id="rId18"/>
    <p:sldId id="273" r:id="rId19"/>
    <p:sldId id="271" r:id="rId20"/>
    <p:sldId id="274" r:id="rId21"/>
    <p:sldId id="265" r:id="rId22"/>
    <p:sldId id="267" r:id="rId23"/>
    <p:sldId id="272" r:id="rId24"/>
    <p:sldId id="27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43722-2A81-4ED3-B56C-BB3043D2BC3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D4B10-25B6-4354-A0E7-ED7A45CCB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73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4B10-25B6-4354-A0E7-ED7A45CCB8A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9366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08B8-A266-43C1-8FB3-A19FD1B73A4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6743-EF34-403A-B0E1-82E8543423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55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08B8-A266-43C1-8FB3-A19FD1B73A4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6743-EF34-403A-B0E1-82E8543423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94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08B8-A266-43C1-8FB3-A19FD1B73A4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6743-EF34-403A-B0E1-82E8543423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83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08B8-A266-43C1-8FB3-A19FD1B73A4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6743-EF34-403A-B0E1-82E8543423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4665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08B8-A266-43C1-8FB3-A19FD1B73A4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6743-EF34-403A-B0E1-82E8543423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78267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08B8-A266-43C1-8FB3-A19FD1B73A4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6743-EF34-403A-B0E1-82E8543423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458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08B8-A266-43C1-8FB3-A19FD1B73A4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6743-EF34-403A-B0E1-82E8543423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767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08B8-A266-43C1-8FB3-A19FD1B73A4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6743-EF34-403A-B0E1-82E8543423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49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08B8-A266-43C1-8FB3-A19FD1B73A4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6743-EF34-403A-B0E1-82E8543423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64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08B8-A266-43C1-8FB3-A19FD1B73A4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6743-EF34-403A-B0E1-82E8543423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287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08B8-A266-43C1-8FB3-A19FD1B73A4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6743-EF34-403A-B0E1-82E8543423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55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08B8-A266-43C1-8FB3-A19FD1B73A4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6743-EF34-403A-B0E1-82E8543423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829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08B8-A266-43C1-8FB3-A19FD1B73A4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6743-EF34-403A-B0E1-82E8543423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741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08B8-A266-43C1-8FB3-A19FD1B73A4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6743-EF34-403A-B0E1-82E8543423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1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08B8-A266-43C1-8FB3-A19FD1B73A4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6743-EF34-403A-B0E1-82E8543423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51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08B8-A266-43C1-8FB3-A19FD1B73A4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6743-EF34-403A-B0E1-82E8543423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82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908B8-A266-43C1-8FB3-A19FD1B73A4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526743-EF34-403A-B0E1-82E8543423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54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60;&#1072;&#1079;&#1091;%20&#1040;&#1083;&#1080;&#1077;&#1074;&#1072;\&#1060;&#1072;&#1079;&#1091;%20&#1040;&#1083;&#1080;&#1077;&#1074;&#1072;-%20&#1087;&#1086;&#1089;&#1083;&#1077;&#1076;&#1085;&#1103;&#1103;%20&#1080;&#1079;%20&#1074;&#1077;&#1083;&#1080;&#1082;&#1080;&#1093;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60;&#1072;&#1079;&#1091;%20&#1040;&#1083;&#1080;&#1077;&#1074;&#1072;\&#1053;&#1072;&#1088;&#1086;&#1076;&#1085;&#1086;&#1081;%20&#1087;&#1086;&#1101;&#1090;&#1077;&#1089;&#1089;&#1077;%20&#1044;&#1072;&#1075;&#1077;&#1089;&#1090;&#1072;&#1085;&#1072;%20&#1060;&#1072;&#1079;&#1091;%20&#1040;&#1083;&#1080;&#1077;&#1074;&#1086;&#1081;%2080%20(online-video-cutter.com).mp4" TargetMode="Externa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60;&#1072;&#1079;&#1091;%20&#1040;&#1083;&#1080;&#1077;&#1074;&#1072;\&#1070;&#1073;&#1080;&#1083;&#1077;&#1081;%20&#1060;&#1072;&#1079;&#1091;%20&#1040;&#1083;&#1080;&#1077;&#1074;&#1086;&#1081;%20(online-video-cutter.com).mp4" TargetMode="Externa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60;&#1072;&#1079;&#1091;%20&#1040;&#1083;&#1080;&#1077;&#1074;&#1072;\Ansambl_Lezginka_-_Nezhnost_(iPlayer.fm).mp3" TargetMode="External"/><Relationship Id="rId6" Type="http://schemas.microsoft.com/office/2007/relationships/media" Target="file:///C:\Users\1\Desktop\&#1060;&#1072;&#1079;&#1091;%20&#1040;&#1083;&#1080;&#1077;&#1074;&#1072;\Ansambl_Lezginka_-_Nezhnost_(iPlayer.fm).mp3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азу Алиева\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035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6327" y="1163782"/>
            <a:ext cx="7277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Открытый урок по теме: «Жемчужина </a:t>
            </a:r>
            <a:r>
              <a:rPr lang="ru-RU" sz="2800" b="1" dirty="0">
                <a:solidFill>
                  <a:srgbClr val="C00000"/>
                </a:solidFill>
              </a:rPr>
              <a:t>народной поэзии </a:t>
            </a:r>
            <a:r>
              <a:rPr lang="ru-RU" sz="2800" b="1" dirty="0" smtClean="0">
                <a:solidFill>
                  <a:srgbClr val="C00000"/>
                </a:solidFill>
              </a:rPr>
              <a:t>– Фазу </a:t>
            </a:r>
            <a:r>
              <a:rPr lang="ru-RU" sz="2800" b="1" dirty="0">
                <a:solidFill>
                  <a:srgbClr val="C00000"/>
                </a:solidFill>
              </a:rPr>
              <a:t>Алиева</a:t>
            </a:r>
            <a:r>
              <a:rPr lang="ru-RU" sz="2800" dirty="0" smtClean="0">
                <a:solidFill>
                  <a:srgbClr val="C00000"/>
                </a:solidFill>
              </a:rPr>
              <a:t>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1126" y="4156364"/>
            <a:ext cx="5421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Подготовила:Курбвнова</a:t>
            </a:r>
            <a:r>
              <a:rPr lang="ru-RU" sz="2400" dirty="0" smtClean="0"/>
              <a:t> </a:t>
            </a:r>
            <a:r>
              <a:rPr lang="ru-RU" sz="2400" dirty="0" err="1" smtClean="0"/>
              <a:t>Хамис</a:t>
            </a:r>
            <a:r>
              <a:rPr lang="ru-RU" sz="2400" dirty="0" smtClean="0"/>
              <a:t> </a:t>
            </a:r>
            <a:r>
              <a:rPr lang="ru-RU" sz="2400" dirty="0" err="1" smtClean="0"/>
              <a:t>Сапаровна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Picture 2" descr="http://static.kavtoday.ru/608x360/images/intro/f016b5c890252600b8f598d53d3c62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34146"/>
            <a:ext cx="6458066" cy="38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66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0073" y="429491"/>
            <a:ext cx="5555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Составь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синквейн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953491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dirty="0"/>
              <a:t>первая строка – основное слово (имя существительное) </a:t>
            </a:r>
          </a:p>
          <a:p>
            <a:pPr fontAlgn="base"/>
            <a:r>
              <a:rPr lang="ru-RU" sz="2800" dirty="0"/>
              <a:t>вторая строка – 2 определения к нему,</a:t>
            </a:r>
          </a:p>
          <a:p>
            <a:pPr fontAlgn="base"/>
            <a:r>
              <a:rPr lang="ru-RU" sz="2800" dirty="0"/>
              <a:t>третья строка – 3 глагола к нему,</a:t>
            </a:r>
          </a:p>
          <a:p>
            <a:pPr fontAlgn="base"/>
            <a:r>
              <a:rPr lang="ru-RU" sz="2800" dirty="0"/>
              <a:t>четвертая строка – фраза из 4 слов, выражающая отношение к этому слову,</a:t>
            </a:r>
          </a:p>
          <a:p>
            <a:pPr fontAlgn="base"/>
            <a:r>
              <a:rPr lang="ru-RU" sz="2800" dirty="0"/>
              <a:t>пятая строка – синоним к основному слову</a:t>
            </a:r>
          </a:p>
        </p:txBody>
      </p:sp>
    </p:spTree>
    <p:extLst>
      <p:ext uri="{BB962C8B-B14F-4D97-AF65-F5344CB8AC3E}">
        <p14:creationId xmlns:p14="http://schemas.microsoft.com/office/powerpoint/2010/main" xmlns="" val="19254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891" y="651164"/>
            <a:ext cx="8562109" cy="341632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Родина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base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Бескрайняя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, великая</a:t>
            </a:r>
          </a:p>
          <a:p>
            <a:pPr fontAlgn="base"/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Защищать, восхвалять, любить.</a:t>
            </a:r>
          </a:p>
          <a:p>
            <a:pPr fontAlgn="base"/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Родина там, где чувствуешь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себя свободно.</a:t>
            </a:r>
          </a:p>
          <a:p>
            <a:pPr fontAlgn="base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Отчизна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6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10" y="169333"/>
            <a:ext cx="10826046" cy="90311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ПОЭТЕССА ДАГЕСТАНА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full_faz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3067" y="835378"/>
            <a:ext cx="3883378" cy="5046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9867" y="5475111"/>
            <a:ext cx="995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ФАЗУ ГАМЗАТОВНА АЛИЕВА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665018"/>
            <a:ext cx="755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Образуй однокоренные слова от слова «Родина»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s://fs01.infourok.ru/images/doc/77/92824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7501" y="1425934"/>
            <a:ext cx="7242753" cy="543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33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5" y="191070"/>
            <a:ext cx="9123877" cy="87345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национальная поэтесса Дагестана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6" y="968991"/>
            <a:ext cx="9826388" cy="5072371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6600" dirty="0" smtClean="0"/>
              <a:t>Фильм</a:t>
            </a:r>
            <a:endParaRPr lang="ru-RU" sz="6600" dirty="0"/>
          </a:p>
        </p:txBody>
      </p:sp>
      <p:pic>
        <p:nvPicPr>
          <p:cNvPr id="10" name="Фазу Алиева- последняя из великих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8759" y="843147"/>
            <a:ext cx="10220696" cy="574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440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2817" y="609600"/>
            <a:ext cx="5308979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ФАЗУ!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606" y="863600"/>
            <a:ext cx="4757758" cy="4499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126181" y="1351128"/>
            <a:ext cx="5929745" cy="464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этим именем сказочным, звонким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шла и иду по земному пути.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Иду, нет, лечу, как дерзкая птица,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Глупеть не желающая взаперти.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Лечу через горы – в край вечного лета,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всех наших грез цветет волшебство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будто желанье мое угадали –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восторге от имени я своего!</a:t>
            </a:r>
          </a:p>
        </p:txBody>
      </p:sp>
    </p:spTree>
    <p:extLst>
      <p:ext uri="{BB962C8B-B14F-4D97-AF65-F5344CB8AC3E}">
        <p14:creationId xmlns:p14="http://schemas.microsoft.com/office/powerpoint/2010/main" xmlns="" val="34279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1069949" flipV="1">
            <a:off x="6882063" y="-352926"/>
            <a:ext cx="2887579" cy="307207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980" y="0"/>
            <a:ext cx="4992817" cy="3552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0926" y="-545433"/>
            <a:ext cx="5586484" cy="3552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3636" y="2743200"/>
            <a:ext cx="4421874" cy="3985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433" y="3821373"/>
            <a:ext cx="3480179" cy="2674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5927" y="3821373"/>
            <a:ext cx="2911107" cy="2674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204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011467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13773"/>
          <a:stretch/>
        </p:blipFill>
        <p:spPr>
          <a:xfrm>
            <a:off x="89287" y="267073"/>
            <a:ext cx="3671248" cy="2858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1945" y="280721"/>
            <a:ext cx="3589361" cy="2858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063" y="3911548"/>
            <a:ext cx="3632579" cy="28541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20"/>
          <a:stretch/>
        </p:blipFill>
        <p:spPr>
          <a:xfrm>
            <a:off x="4179582" y="0"/>
            <a:ext cx="3751427" cy="37121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2322" y="3926832"/>
            <a:ext cx="3248736" cy="28643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1738" y="3911547"/>
            <a:ext cx="3325192" cy="285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1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018902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832" y="1199408"/>
            <a:ext cx="6498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мужество – главные темы ее творчества, без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которых, по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словам, нет поэта,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включает в себя все прекрасное,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возвышенное, любовь – это честь. Любовь к родителям, к своему очагу, к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 земле, где ты родился, рос. Чтобы хранить и защищать эту любовь,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мужество».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1504" y="121920"/>
            <a:ext cx="4608545" cy="660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129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855" y="0"/>
            <a:ext cx="101925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77334" y="0"/>
            <a:ext cx="8596668" cy="609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4235116" cy="2413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8798" y="-277940"/>
            <a:ext cx="3302297" cy="2408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34413"/>
            <a:ext cx="3520372" cy="2929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user\Desktop\slide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3022" y="3307644"/>
            <a:ext cx="3669419" cy="322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kul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527" y="1794758"/>
            <a:ext cx="40005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6489" y="1799622"/>
            <a:ext cx="30861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65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0310"/>
            <a:ext cx="8660642" cy="471665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/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обучающихся о жизни и деятельности Народной поэтессы  Республики Дагестан Фазу Алиевой.</a:t>
            </a:r>
          </a:p>
          <a:p>
            <a:pPr marL="0" indent="0" algn="just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Развивать у школьников интереса к изучению дагестанской литературы и культуры.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Воспитывать чувства патриотизма, уважения к истории родного края и культуре своего народа.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0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1427" y="4148919"/>
            <a:ext cx="1983475" cy="244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80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0"/>
            <a:ext cx="1021277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6390" y="182418"/>
            <a:ext cx="5106387" cy="466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629" y="2231518"/>
            <a:ext cx="4754090" cy="4076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98764" y="534390"/>
            <a:ext cx="42394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Фазу Алиевой несколько основополагающих источников.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4719" y="4168239"/>
            <a:ext cx="5474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– это родная земля, горы.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462" y="4952009"/>
            <a:ext cx="54468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– это вся мировая литература.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4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6007" y="996287"/>
            <a:ext cx="4022716" cy="539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1" y="150127"/>
            <a:ext cx="10536070" cy="100993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мужество – главные темы творчества Ф. Алиевой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Народной поэтессе Дагестана Фазу Алиевой 80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53143" y="1050967"/>
            <a:ext cx="10652166" cy="560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512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141"/>
          <a:stretch/>
        </p:blipFill>
        <p:spPr>
          <a:xfrm>
            <a:off x="2690270" y="188654"/>
            <a:ext cx="2540000" cy="32232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638"/>
          <a:stretch/>
        </p:blipFill>
        <p:spPr>
          <a:xfrm>
            <a:off x="83547" y="188654"/>
            <a:ext cx="2374710" cy="32232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9127" y="158325"/>
            <a:ext cx="2628711" cy="32536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932" y="3751423"/>
            <a:ext cx="2333933" cy="3000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5114" y="158324"/>
            <a:ext cx="2253366" cy="32536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895" y="3751424"/>
            <a:ext cx="2288362" cy="3000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9540" y="3751422"/>
            <a:ext cx="2238233" cy="3000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5114" y="3675222"/>
            <a:ext cx="2436868" cy="3076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6781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457899" cy="6858000"/>
          </a:xfrm>
        </p:spPr>
      </p:pic>
      <p:pic>
        <p:nvPicPr>
          <p:cNvPr id="6" name="Юбилей Фазу Алиевой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75013" y="344384"/>
            <a:ext cx="11127179" cy="617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785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7300" b="1" dirty="0" smtClean="0">
                <a:solidFill>
                  <a:schemeClr val="accent5">
                    <a:lumMod val="75000"/>
                  </a:schemeClr>
                </a:solidFill>
              </a:rPr>
              <a:t>Рефлексия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2244435"/>
            <a:ext cx="8454792" cy="3796927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Сегодня я узнал…</a:t>
            </a:r>
          </a:p>
          <a:p>
            <a:r>
              <a:rPr lang="ru-RU" sz="4000" b="1" dirty="0" smtClean="0"/>
              <a:t>Меня удивило…</a:t>
            </a:r>
          </a:p>
          <a:p>
            <a:r>
              <a:rPr lang="ru-RU" sz="4000" b="1" dirty="0" smtClean="0"/>
              <a:t>Я понял, что…                              </a:t>
            </a:r>
          </a:p>
          <a:p>
            <a:r>
              <a:rPr lang="ru-RU" sz="4000" b="1" dirty="0" smtClean="0"/>
              <a:t>Мне захотелось….                        </a:t>
            </a:r>
          </a:p>
          <a:p>
            <a:r>
              <a:rPr lang="ru-RU" sz="4000" b="1" dirty="0" smtClean="0"/>
              <a:t>Было интересно…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o-tsumada.ru/images/foto/lichnostirayona/sabig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993" y="1558635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2.guns.ru/forums/icons/forum_pictures/011831/118316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8920" y="1546166"/>
            <a:ext cx="3067315" cy="42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inkultrd.ru/upload/iblock/dbc/dbca250dbe32cf165126026861d748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9072" y="1794029"/>
            <a:ext cx="5166157" cy="34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1884218" y="775855"/>
            <a:ext cx="5556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Выбери портрет Фазу Алиевой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9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9731" y="1487606"/>
            <a:ext cx="5486400" cy="514520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Фазу Алиева родилась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декабря 1932 года в селе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Гиничутль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Хунзахского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Отец трагически погиб, когда Фазу не было и пяти лет. Четверых детей в семье поднимала одна мать. Простая женщина из аула умудрилась всем детям дать высшее образование.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81" y="163772"/>
            <a:ext cx="5991367" cy="6469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591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90324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7349" y="12828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1319" y="6005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3773" y="1"/>
            <a:ext cx="1124216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Фазу Алиевой,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Махач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Магомедов рассказывал: «Она родилась в горном ауле.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знала сначала русский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язык. На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родном языке читала дагестанских классиков. В военные годы, будучи маленькой девочкой, она услышала рассказ учителя о подвигах наших советских солдат на войне, и у нее родилось патриотическое чувство, в 10 или 11 лет она написала первое стихотворение. Его опубликовали в стенгазете. С тех пор она отличалась от своих сверстников тем, что она любила мечтать, читать стихи, писать. </a:t>
            </a:r>
            <a:endParaRPr lang="ru-RU" dirty="0"/>
          </a:p>
        </p:txBody>
      </p:sp>
      <p:pic>
        <p:nvPicPr>
          <p:cNvPr id="10242" name="Picture 2" descr="http://i.ytimg.com/vi/ZNpCvASUImM/m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663" y="304800"/>
            <a:ext cx="7267074" cy="3208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83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90324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7349" y="12828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1319" y="6005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62544" y="0"/>
            <a:ext cx="447501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/>
              <a:t>Отчизна!</a:t>
            </a:r>
            <a:br>
              <a:rPr lang="ru-RU" sz="2000" dirty="0"/>
            </a:br>
            <a:r>
              <a:rPr lang="ru-RU" sz="2000" dirty="0"/>
              <a:t>Наша гордость и отрада!</a:t>
            </a:r>
            <a:br>
              <a:rPr lang="ru-RU" sz="2000" dirty="0"/>
            </a:br>
            <a:r>
              <a:rPr lang="ru-RU" sz="2000" dirty="0"/>
              <a:t>Я - птица твоего большого сада,</a:t>
            </a:r>
            <a:br>
              <a:rPr lang="ru-RU" sz="2000" dirty="0"/>
            </a:br>
            <a:r>
              <a:rPr lang="ru-RU" sz="2000" dirty="0"/>
              <a:t>И голосу доверься моему.</a:t>
            </a:r>
            <a:br>
              <a:rPr lang="ru-RU" sz="2000" dirty="0"/>
            </a:br>
            <a:r>
              <a:rPr lang="ru-RU" sz="2000" dirty="0"/>
              <a:t>Тебе служить - вот высшая награда,</a:t>
            </a:r>
            <a:br>
              <a:rPr lang="ru-RU" sz="2000" dirty="0"/>
            </a:br>
            <a:r>
              <a:rPr lang="ru-RU" sz="2000" dirty="0"/>
              <a:t>И если от меня</a:t>
            </a:r>
            <a:br>
              <a:rPr lang="ru-RU" sz="2000" dirty="0"/>
            </a:br>
            <a:r>
              <a:rPr lang="ru-RU" sz="2000" dirty="0"/>
              <a:t>хоть что-то надо,</a:t>
            </a:r>
            <a:br>
              <a:rPr lang="ru-RU" sz="2000" dirty="0"/>
            </a:br>
            <a:r>
              <a:rPr lang="ru-RU" sz="2000" dirty="0"/>
              <a:t>По первому же знаку</a:t>
            </a:r>
            <a:br>
              <a:rPr lang="ru-RU" sz="2000" dirty="0"/>
            </a:br>
            <a:r>
              <a:rPr lang="ru-RU" sz="2000" dirty="0"/>
              <a:t>Я пойму!</a:t>
            </a:r>
            <a:br>
              <a:rPr lang="ru-RU" sz="2000" dirty="0"/>
            </a:br>
            <a:r>
              <a:rPr lang="ru-RU" sz="2000" dirty="0"/>
              <a:t>Ведь все,</a:t>
            </a:r>
            <a:br>
              <a:rPr lang="ru-RU" sz="2000" dirty="0"/>
            </a:br>
            <a:r>
              <a:rPr lang="ru-RU" sz="2000" dirty="0"/>
              <a:t>что с детства ты дарила мне,</a:t>
            </a:r>
            <a:br>
              <a:rPr lang="ru-RU" sz="2000" dirty="0"/>
            </a:br>
            <a:r>
              <a:rPr lang="ru-RU" sz="2000" dirty="0"/>
              <a:t>В крутой дороге я не растеряла,</a:t>
            </a:r>
            <a:br>
              <a:rPr lang="ru-RU" sz="2000" dirty="0"/>
            </a:br>
            <a:r>
              <a:rPr lang="ru-RU" sz="2000" dirty="0"/>
              <a:t>А собирала</a:t>
            </a:r>
            <a:br>
              <a:rPr lang="ru-RU" sz="2000" dirty="0"/>
            </a:br>
            <a:r>
              <a:rPr lang="ru-RU" sz="2000" dirty="0"/>
              <a:t>с самого начала</a:t>
            </a:r>
            <a:br>
              <a:rPr lang="ru-RU" sz="2000" dirty="0"/>
            </a:br>
            <a:r>
              <a:rPr lang="ru-RU" sz="2000" dirty="0"/>
              <a:t>И берегла в душе,</a:t>
            </a:r>
            <a:br>
              <a:rPr lang="ru-RU" sz="2000" dirty="0"/>
            </a:br>
            <a:r>
              <a:rPr lang="ru-RU" sz="2000" dirty="0"/>
              <a:t>На самом дне,</a:t>
            </a:r>
            <a:br>
              <a:rPr lang="ru-RU" sz="2000" dirty="0"/>
            </a:br>
            <a:r>
              <a:rPr lang="ru-RU" sz="2000" dirty="0"/>
              <a:t>И в песенный мой голос превращала,</a:t>
            </a:r>
            <a:br>
              <a:rPr lang="ru-RU" sz="2000" dirty="0"/>
            </a:br>
            <a:r>
              <a:rPr lang="ru-RU" sz="2000" dirty="0"/>
              <a:t>Его очистив,</a:t>
            </a:r>
            <a:br>
              <a:rPr lang="ru-RU" sz="2000" dirty="0"/>
            </a:br>
            <a:r>
              <a:rPr lang="ru-RU" sz="2000" dirty="0"/>
              <a:t>как металл в огне.</a:t>
            </a:r>
            <a:br>
              <a:rPr lang="ru-RU" sz="2000" dirty="0"/>
            </a:br>
            <a:r>
              <a:rPr lang="ru-RU" sz="2000" b="1" i="1" dirty="0"/>
              <a:t>Фазу Алиева</a:t>
            </a:r>
            <a:r>
              <a:rPr lang="ru-RU" sz="2000" b="1" dirty="0"/>
              <a:t> 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5354" y="457199"/>
            <a:ext cx="4442869" cy="632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6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90324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7349" y="12828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1319" y="6005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90108" y="0"/>
            <a:ext cx="5597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5309" y="84953"/>
            <a:ext cx="4918363" cy="682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31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90324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7349" y="12828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1319" y="6005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336472" y="200057"/>
            <a:ext cx="4092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Конкурс «Пять шляп»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http://damascus.ru/images/ah-karnaval/f966d512852c961c161f099a61578c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969834"/>
            <a:ext cx="2116570" cy="162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576" y="4294909"/>
            <a:ext cx="2656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Красная шляпа (чувства) – что вы чувствуете по отношению к герою.</a:t>
            </a:r>
          </a:p>
        </p:txBody>
      </p:sp>
      <p:pic>
        <p:nvPicPr>
          <p:cNvPr id="3076" name="Picture 4" descr="https://im0-tub-ru.yandex.net/i?id=a15e76de978a69f1fd21c1e61c460214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818" y="1107182"/>
            <a:ext cx="1541654" cy="154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127" y="4294909"/>
            <a:ext cx="2092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Жёлтая шляпа (оптимизм) – что хорошего можно взять из произведения для себя.</a:t>
            </a:r>
          </a:p>
        </p:txBody>
      </p:sp>
      <p:pic>
        <p:nvPicPr>
          <p:cNvPr id="3078" name="Picture 6" descr="https://www.vkostume.ru/images/original/goluboj_cilindr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1156" y="1000679"/>
            <a:ext cx="1660132" cy="166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03273" y="4114801"/>
            <a:ext cx="1926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Синяя шляпа (управление, размышление) - дайте совет герою или читателю.</a:t>
            </a:r>
          </a:p>
        </p:txBody>
      </p:sp>
      <p:sp>
        <p:nvSpPr>
          <p:cNvPr id="8" name="AutoShape 8" descr="https://www.dascheap.com/inventory/images/Costumes/Hats,%20Wigs%20&amp;%20Masks/satin-white-adult-top-hat-polyester-cardboard-one-size-fits-most-adul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s://im0-tub-ru.yandex.net/i?id=99b8972703c95183940972572f7ae039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9715" y="1000679"/>
            <a:ext cx="1752950" cy="163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85193" y="4114801"/>
            <a:ext cx="2126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Белая </a:t>
            </a:r>
            <a:r>
              <a:rPr lang="ru-RU" dirty="0" smtClean="0"/>
              <a:t>шляпа</a:t>
            </a:r>
          </a:p>
          <a:p>
            <a:r>
              <a:rPr lang="ru-RU" dirty="0" smtClean="0"/>
              <a:t> </a:t>
            </a:r>
            <a:r>
              <a:rPr lang="ru-RU" dirty="0"/>
              <a:t>( учёный) - чему следует поучиться у героя.</a:t>
            </a:r>
          </a:p>
        </p:txBody>
      </p:sp>
      <p:sp>
        <p:nvSpPr>
          <p:cNvPr id="12" name="AutoShape 12" descr="http://halloweenboom.com/wp-content/uploads/2015/09/green-top-hat-570x750@2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6" name="Picture 14" descr="https://im0-tub-ru.yandex.net/i?id=834436b7f977dbd97ed33335bce83a1f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1439" y="639194"/>
            <a:ext cx="2006270" cy="263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811659" y="4114801"/>
            <a:ext cx="2091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Зелёная шляпа (творчество) – продолжите стихотворение  рассказом.</a:t>
            </a:r>
          </a:p>
        </p:txBody>
      </p:sp>
    </p:spTree>
    <p:extLst>
      <p:ext uri="{BB962C8B-B14F-4D97-AF65-F5344CB8AC3E}">
        <p14:creationId xmlns:p14="http://schemas.microsoft.com/office/powerpoint/2010/main" xmlns="" val="28704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53" y="-73164"/>
            <a:ext cx="9953766" cy="691807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9613" y="3461141"/>
            <a:ext cx="2542486" cy="1866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3702" y="5507555"/>
            <a:ext cx="2118346" cy="1350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755643" y="1337481"/>
            <a:ext cx="139207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Огпсмрро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209730" y="846161"/>
            <a:ext cx="21651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2415" y="4316659"/>
            <a:ext cx="2542486" cy="1866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Ansambl_Lezginka_-_Nezhnost_(iPlayer.f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734301" y="854034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9091" y="846161"/>
            <a:ext cx="555632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Родина!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Скажи мне, кто впервые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Научил  меня любви такой,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Кто вписал мне в сердце твоё имя,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Чтоб всегда стучало под рукой?</a:t>
            </a:r>
          </a:p>
          <a:p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Фазу Алиева</a:t>
            </a:r>
          </a:p>
          <a:p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9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3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975</TotalTime>
  <Words>440</Words>
  <Application>Microsoft Office PowerPoint</Application>
  <PresentationFormat>Произвольный</PresentationFormat>
  <Paragraphs>89</Paragraphs>
  <Slides>24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Грань</vt:lpstr>
      <vt:lpstr>Слайд 1</vt:lpstr>
      <vt:lpstr>Задачи </vt:lpstr>
      <vt:lpstr>Слайд 3</vt:lpstr>
      <vt:lpstr>Фазу Алиева родилась  5 декабря 1932 года в селе Гиничутль Хунзахского района. Отец трагически погиб, когда Фазу не было и пяти лет. Четверых детей в семье поднимала одна мать. Простая женщина из аула умудрилась всем детям дать высшее образование.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НАРОДНАЯ ПОЭТЕССА ДАГЕСТАНА</vt:lpstr>
      <vt:lpstr>Слайд 13</vt:lpstr>
      <vt:lpstr>Первая национальная поэтесса Дагестана</vt:lpstr>
      <vt:lpstr>ФАЗУ!</vt:lpstr>
      <vt:lpstr>Слайд 16</vt:lpstr>
      <vt:lpstr>Слайд 17</vt:lpstr>
      <vt:lpstr>Слайд 18</vt:lpstr>
      <vt:lpstr>Слайд 19</vt:lpstr>
      <vt:lpstr>Слайд 20</vt:lpstr>
      <vt:lpstr>   Любовь и мужество – главные темы творчества Ф. Алиевой </vt:lpstr>
      <vt:lpstr>Слайд 22</vt:lpstr>
      <vt:lpstr>Слайд 23</vt:lpstr>
      <vt:lpstr>Рефлексия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0ткрытый урок по теме: «Горы ….   </dc:title>
  <dc:creator>alisher</dc:creator>
  <cp:lastModifiedBy>1</cp:lastModifiedBy>
  <cp:revision>67</cp:revision>
  <dcterms:created xsi:type="dcterms:W3CDTF">2016-03-14T15:58:21Z</dcterms:created>
  <dcterms:modified xsi:type="dcterms:W3CDTF">2022-03-15T10:13:45Z</dcterms:modified>
</cp:coreProperties>
</file>